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6" r:id="rId14"/>
    <p:sldId id="727" r:id="rId15"/>
    <p:sldId id="728" r:id="rId16"/>
    <p:sldId id="722" r:id="rId17"/>
    <p:sldId id="723" r:id="rId18"/>
    <p:sldId id="724" r:id="rId19"/>
    <p:sldId id="725" r:id="rId20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727"/>
            <p14:sldId id="728"/>
            <p14:sldId id="722"/>
            <p14:sldId id="723"/>
            <p14:sldId id="724"/>
            <p14:sldId id="725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9"/>
    <p:restoredTop sz="97146" autoAdjust="0"/>
  </p:normalViewPr>
  <p:slideViewPr>
    <p:cSldViewPr snapToGrid="0">
      <p:cViewPr varScale="1">
        <p:scale>
          <a:sx n="156" d="100"/>
          <a:sy n="156" d="100"/>
        </p:scale>
        <p:origin x="216" y="1264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Relationship Id="rId9" Type="http://schemas.openxmlformats.org/officeDocument/2006/relationships/image" Target="../media/image20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31.png"/><Relationship Id="rId21" Type="http://schemas.openxmlformats.org/officeDocument/2006/relationships/image" Target="../media/image249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252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251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5" Type="http://schemas.openxmlformats.org/officeDocument/2006/relationships/image" Target="../media/image26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3" Type="http://schemas.openxmlformats.org/officeDocument/2006/relationships/image" Target="../media/image268.png"/><Relationship Id="rId21" Type="http://schemas.openxmlformats.org/officeDocument/2006/relationships/image" Target="../media/image286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image" Target="../media/image267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3" Type="http://schemas.openxmlformats.org/officeDocument/2006/relationships/image" Target="../media/image299.png"/><Relationship Id="rId21" Type="http://schemas.openxmlformats.org/officeDocument/2006/relationships/image" Target="../media/image317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image" Target="../media/image298.png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19" Type="http://schemas.openxmlformats.org/officeDocument/2006/relationships/image" Target="../media/image315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Relationship Id="rId22" Type="http://schemas.openxmlformats.org/officeDocument/2006/relationships/image" Target="../media/image3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22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4.png"/><Relationship Id="rId7" Type="http://schemas.openxmlformats.org/officeDocument/2006/relationships/image" Target="../media/image266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40.png"/><Relationship Id="rId7" Type="http://schemas.openxmlformats.org/officeDocument/2006/relationships/image" Target="../media/image343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11" Type="http://schemas.openxmlformats.org/officeDocument/2006/relationships/image" Target="../media/image257.png"/><Relationship Id="rId5" Type="http://schemas.openxmlformats.org/officeDocument/2006/relationships/image" Target="../media/image252.png"/><Relationship Id="rId10" Type="http://schemas.openxmlformats.org/officeDocument/2006/relationships/image" Target="../media/image229.png"/><Relationship Id="rId4" Type="http://schemas.openxmlformats.org/officeDocument/2006/relationships/image" Target="../media/image341.png"/><Relationship Id="rId9" Type="http://schemas.openxmlformats.org/officeDocument/2006/relationships/image" Target="../media/image34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7" Type="http://schemas.openxmlformats.org/officeDocument/2006/relationships/image" Target="../media/image130.svg"/><Relationship Id="rId12" Type="http://schemas.openxmlformats.org/officeDocument/2006/relationships/image" Target="../media/image135.jp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sv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32" Type="http://schemas.openxmlformats.org/officeDocument/2006/relationships/image" Target="../media/image174.sv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28" Type="http://schemas.openxmlformats.org/officeDocument/2006/relationships/image" Target="../media/image170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Relationship Id="rId9" Type="http://schemas.openxmlformats.org/officeDocument/2006/relationships/image" Target="../media/image19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4353" y="2984459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55" y="4506076"/>
            <a:ext cx="1429144" cy="157932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18CABEA-3C0E-A516-D283-005D6252A9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337" y="-871449"/>
            <a:ext cx="1768287" cy="180847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184" y="-824008"/>
            <a:ext cx="1639044" cy="177811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3" y="1031203"/>
            <a:ext cx="1580031" cy="179548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901" y="-743702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7418" y="-821409"/>
            <a:ext cx="1660708" cy="197603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FFDE20-82F2-C68A-DD3A-CB6B12FE8F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379" y="1251241"/>
            <a:ext cx="1356102" cy="163903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969AC7C-6388-102F-7C41-1307BC7114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970" y="1164500"/>
            <a:ext cx="1495586" cy="158848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680C08E-9B25-82C4-E313-53FE3E0233E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159" y="2960175"/>
            <a:ext cx="1464499" cy="159850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65D2B2CF-B981-F34A-8D7F-410CB12415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35" y="3091910"/>
            <a:ext cx="1472340" cy="150121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F0A4C95F-3F7F-35F7-33DB-2CC3DCF83B2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2811" y="6257816"/>
            <a:ext cx="1532186" cy="130185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BFD6A03-AB8C-707F-3A33-EA5954DF9F0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214" y="3126621"/>
            <a:ext cx="1418094" cy="1497861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6EAB382-E14B-0A0D-D8E8-24B12FF4E61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2844" y="6335309"/>
            <a:ext cx="1177873" cy="1224366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C4DDFF3A-6828-0F74-4A64-0A41A024AB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30" y="3022169"/>
            <a:ext cx="1232115" cy="114687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84D2F73-76E9-9928-63A6-FD448D8B97B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455" y="3339886"/>
            <a:ext cx="1193369" cy="114687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2983CF1-39D7-01C9-F3CA-7EE51B4883E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6783" y="6293505"/>
            <a:ext cx="1247614" cy="116237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A564FED0-9715-6292-1018-3B037A0D8D8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4289" y="4574185"/>
            <a:ext cx="1656354" cy="1578013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F68F0A32-00A6-1FA8-74FC-832724B29B1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4966548"/>
            <a:ext cx="1781156" cy="1291600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FDE26C27-0CB4-5E9D-C186-E87662A75CE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572" y="970728"/>
            <a:ext cx="1639369" cy="1762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849983F-C396-1F99-15D7-298639AA8A8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0964" y="4746363"/>
            <a:ext cx="1456842" cy="12941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025EFD-F440-8CC5-B802-EF5D83AEA23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185" y="1217265"/>
            <a:ext cx="2059854" cy="18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3A956452-7B0D-F9C7-B2DA-8548D514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37" y="7051729"/>
            <a:ext cx="1208868" cy="14180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0FCF8C-DCE4-B608-A4AE-EB61D58C8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7276454"/>
            <a:ext cx="1131377" cy="123211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4342DF6-0651-E979-CD7D-B5B6A21F1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959" y="7020732"/>
            <a:ext cx="1232116" cy="1410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1D03EBE-1DF2-3667-DD1A-C3767820A6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48" y="7245459"/>
            <a:ext cx="953147" cy="11623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6C7E9D2-663A-CAB1-F17C-63A39BE1E0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0" t="55424" r="5615" b="7965"/>
          <a:stretch/>
        </p:blipFill>
        <p:spPr>
          <a:xfrm>
            <a:off x="5339165" y="7051729"/>
            <a:ext cx="1208869" cy="1162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E9D95BF-C7FE-1E04-3C4C-210A2C41C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726" y="1263110"/>
            <a:ext cx="1162374" cy="12476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687F5E0-0874-CDD6-D9A5-3D1841E44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931" y="1467094"/>
            <a:ext cx="1216617" cy="134060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D97282E-9103-367A-EC8A-495FCB0DE7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52252" r="8779" b="5769"/>
          <a:stretch/>
        </p:blipFill>
        <p:spPr>
          <a:xfrm>
            <a:off x="9182746" y="7167966"/>
            <a:ext cx="1193370" cy="133285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8FFA51-526F-67DE-6B1B-F59D7EF8BB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6036" r="11849" b="59306"/>
          <a:stretch/>
        </p:blipFill>
        <p:spPr>
          <a:xfrm>
            <a:off x="10453606" y="7229959"/>
            <a:ext cx="1046137" cy="110038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E24D9DC-1496-F912-D83C-72B518BB5C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4505" r="54929" b="7176"/>
          <a:stretch/>
        </p:blipFill>
        <p:spPr>
          <a:xfrm>
            <a:off x="7935133" y="7129221"/>
            <a:ext cx="1239866" cy="12166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097D5B6-6E75-6001-9745-453B17A1F1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395" y="7320636"/>
            <a:ext cx="1006008" cy="102870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06A4B30B-BDA8-649E-4AAA-D903ADAFDD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2819" y="3130577"/>
            <a:ext cx="1022889" cy="130169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72D5C54-2655-DBB2-9FF9-832C61FE7A9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469" y="7020730"/>
            <a:ext cx="1270862" cy="123986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E51A5D09-C6CE-B0EC-CBA1-FF98DE5CBC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437" y="2851688"/>
            <a:ext cx="1278611" cy="134060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ADADB18-51DF-DC8E-7A06-359E9A00B1E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944" y="4449989"/>
            <a:ext cx="1247614" cy="12011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7D0D167-B076-2F8A-AA08-24F262F2751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962" y="1483319"/>
            <a:ext cx="1146876" cy="134060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000EFA5-94D5-40FA-361D-13A8CA21D7E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3010" y="4522914"/>
            <a:ext cx="1146875" cy="1185621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6290340-314B-5C3D-57F3-2D7A3860B77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630" y="2909730"/>
            <a:ext cx="1705640" cy="174021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E818EF0-8B50-B000-0ECB-18A1DDF0ADA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5608" y="4542936"/>
            <a:ext cx="1185620" cy="1239866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5871288-E5CD-8E5E-C76B-A26A6A197AF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9" y="2827347"/>
            <a:ext cx="1351429" cy="1492623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AB384964-2FE5-7823-423E-769675F3619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9488" y="4527581"/>
            <a:ext cx="1115878" cy="116237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A1FABC6-2DB8-FA2E-DD10-8A9E2111973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285" y="2867186"/>
            <a:ext cx="1332854" cy="123211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456F03D0-0CC2-F782-DAAB-ECD35113EE9F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2003" y="-760457"/>
            <a:ext cx="2158299" cy="2219001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8421C35-689C-1CFE-36A9-7B0BC113D87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0168" y="1186905"/>
            <a:ext cx="1920642" cy="221940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63370-0A6C-A33F-9A1A-9748BC128CB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417981" y="3190489"/>
            <a:ext cx="1542449" cy="13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5943999-A53F-905F-04D2-2372DF58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272"/>
            <a:ext cx="2506435" cy="25064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33E48CD-D42E-69FD-9942-7B5E7E79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2" y="1850228"/>
            <a:ext cx="2343149" cy="175521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42A4A54-07E0-EFE7-D4AC-088500354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736" y="1836964"/>
            <a:ext cx="1698171" cy="17275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290499-E911-79DF-838F-4CC29EBB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2896" y="-179615"/>
            <a:ext cx="1972961" cy="19675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5738297-9275-BD47-7783-8248C55A13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6357" y="1787978"/>
            <a:ext cx="1696803" cy="199208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F37B4B7-5A1D-5079-5414-752A45A7B1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0253" y="1739445"/>
            <a:ext cx="2008414" cy="17634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FB513D4-512C-9E56-AC60-EDC4C8909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01" y="3705914"/>
            <a:ext cx="1910877" cy="19108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1268E9A-CB55-26E8-29FB-012610EC48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95"/>
          <a:stretch/>
        </p:blipFill>
        <p:spPr>
          <a:xfrm>
            <a:off x="-138793" y="-693750"/>
            <a:ext cx="2971802" cy="25719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3E5986C-287C-76D0-EC10-D1D460EDE2B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9"/>
          <a:stretch/>
        </p:blipFill>
        <p:spPr>
          <a:xfrm>
            <a:off x="2596243" y="-800100"/>
            <a:ext cx="2711276" cy="2677886"/>
          </a:xfrm>
          <a:prstGeom prst="rect">
            <a:avLst/>
          </a:prstGeom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A7F121-93D4-A686-CC82-AC90231EA93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" y="3692028"/>
            <a:ext cx="1779815" cy="177396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268D17E-002B-F9C2-CC00-794018A29F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5950" y="3786833"/>
            <a:ext cx="1485901" cy="173271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C88BEEF-3F4C-A11E-B559-E8EBAD33EB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827" y="1551215"/>
            <a:ext cx="2220685" cy="222068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AA69ED3-C1C5-7D99-BE20-A9123D38152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599" y="3967843"/>
            <a:ext cx="1904498" cy="135527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3D9F7B1-2126-9BED-7501-FA6D890E909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7" t="3233" r="4714" b="55908"/>
          <a:stretch/>
        </p:blipFill>
        <p:spPr>
          <a:xfrm>
            <a:off x="10287000" y="-203653"/>
            <a:ext cx="1787979" cy="1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1856BAB-FE6C-7662-D6D0-7EA42F9DA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2094" y="-702129"/>
            <a:ext cx="2639035" cy="140425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C18822B-FD29-2658-659B-BC17B148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1" y="-424542"/>
            <a:ext cx="1428750" cy="136187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53DD621-BE6A-C8E7-6422-B90C79B3E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964" y="-506186"/>
            <a:ext cx="1490989" cy="147773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D27DFA3-2DBA-D1FE-C497-613FC3A4C9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4100" y="-587829"/>
            <a:ext cx="1232808" cy="117565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D6CE2F9-C755-5550-6A3D-8E76D59314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772" y="-600076"/>
            <a:ext cx="1061358" cy="120015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6E731CF-7AFF-7BA6-5018-2891A9871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07" y="-669471"/>
            <a:ext cx="1134836" cy="120015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6080F25-544C-5736-C762-49977C536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1293" y="-587830"/>
            <a:ext cx="987879" cy="9470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848806D2-271A-5FC6-67AF-54763A976A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8227" y="244928"/>
            <a:ext cx="1191986" cy="106952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0791E44-0431-3079-715F-F55453DE30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9370" y="-881744"/>
            <a:ext cx="1075695" cy="120831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B0DCAF1-7DB2-F117-4937-054A092849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7686" y="-963386"/>
            <a:ext cx="1020535" cy="104503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6C2BC65-DC13-046B-C8FB-38A029DC29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9428" y="-669473"/>
            <a:ext cx="1085850" cy="1134837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9D5EDF1-F268-3437-1DBB-B815C0C263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807" y="853620"/>
            <a:ext cx="1943101" cy="163293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A609906-72B7-D2D3-CCEF-AB43988FEB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150" y="694417"/>
            <a:ext cx="1485900" cy="17798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8EC3A0C8-A754-E7F2-B6BF-0C446B64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5130" y="886278"/>
            <a:ext cx="1910442" cy="158897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DCE2D92-0FD4-A1D1-5EE0-596B0432725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187" y="726621"/>
            <a:ext cx="1706336" cy="1706335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2D3C8026-2017-ADE9-0AD0-1847033F55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2979" y="433160"/>
            <a:ext cx="2211556" cy="211409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1DE0A-9682-B9A7-3B91-5BA809A23CF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7934" y="2066924"/>
            <a:ext cx="1902279" cy="171450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E9579DE-E0B0-B4F5-708B-89EA123A6B9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7529" y="628650"/>
            <a:ext cx="1796143" cy="1592036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08568753-2118-590B-A101-167F1CB2DFB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4493" y="644979"/>
            <a:ext cx="1877785" cy="162469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E9CA266F-201F-5C7F-B734-3610B135552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3764" y="2416629"/>
            <a:ext cx="1967593" cy="149406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389C5A6-0FA2-B12C-6C10-F0CC4AA6A75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088" y="2481943"/>
            <a:ext cx="1869623" cy="1763486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758EB61-8006-A7F2-8889-57F1B0C567F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920" y="2604406"/>
            <a:ext cx="1641021" cy="1412421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1021E7FF-5B61-65EA-9730-B9B6F0DE350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7762" y="2271032"/>
            <a:ext cx="1926773" cy="1738993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5DAEC4D-C498-3668-20DA-A86C2251856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08" y="4294415"/>
            <a:ext cx="2791017" cy="260440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C8258F75-D9E6-2BB1-735E-B6171D7B973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300" y="6866163"/>
            <a:ext cx="1502229" cy="171450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8E30AF11-4828-103F-DB0B-C3281898C8A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7323" y="4057649"/>
            <a:ext cx="1951264" cy="1731527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8B8326B3-0C0E-46F5-E90C-8E20BFF905CE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792" y="4042683"/>
            <a:ext cx="1804308" cy="173083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62627F04-95A5-031F-90E0-7AA95EAF9F5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4723" y="4040869"/>
            <a:ext cx="1706336" cy="154305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1BED8B6C-3E50-C9DD-3169-C019D2A7CBA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7542" y="3951288"/>
            <a:ext cx="1730829" cy="1567089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5332C25-E8D4-5A40-2C51-A0DAAAE1271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3" y="4024539"/>
            <a:ext cx="1747157" cy="1526721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4E4715DA-90A1-9EAF-02D5-744DE4AF6C7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2" y="3812267"/>
            <a:ext cx="1779814" cy="14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95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0676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805030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2513500" cy="25135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6" y="518703"/>
            <a:ext cx="2427697" cy="242769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754" y="3025275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33" y="326729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6" y="284125"/>
            <a:ext cx="3139080" cy="313908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7" y="-1149024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59" y="4364018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8723096" y="1074085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826" y="-1402341"/>
            <a:ext cx="2345773" cy="2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5103E412-7210-9A95-F371-3572EB1109B1}"/>
              </a:ext>
            </a:extLst>
          </p:cNvPr>
          <p:cNvSpPr/>
          <p:nvPr/>
        </p:nvSpPr>
        <p:spPr>
          <a:xfrm>
            <a:off x="0" y="-1012715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データサイエンス</a:t>
            </a:r>
            <a:r>
              <a:rPr kumimoji="1" lang="en-US" altLang="ja-JP"/>
              <a:t>100</a:t>
            </a:r>
            <a:r>
              <a:rPr kumimoji="1" lang="ja-JP" altLang="en-US"/>
              <a:t>本ノック＋</a:t>
            </a:r>
            <a:r>
              <a:rPr kumimoji="1" lang="el-GR" altLang="ja-JP"/>
              <a:t>α</a:t>
            </a:r>
            <a:r>
              <a:rPr kumimoji="1" lang="en-US" altLang="ja-JP"/>
              <a:t>  </a:t>
            </a:r>
            <a:r>
              <a:rPr kumimoji="1" lang="ja-JP" altLang="en-US"/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3C8F9B7-BEF6-BDC3-9CF9-C57BA3E5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601" y="-399696"/>
            <a:ext cx="2192136" cy="19840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58CCAE8-22C4-100D-23DD-1156D22A7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5780035" y="235159"/>
            <a:ext cx="1016001" cy="125046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7785D2-3B69-727A-521D-28BD7A969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7076552" y="319733"/>
            <a:ext cx="1312985" cy="9769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A2B9DD-8807-74ED-F96F-C637E2AD8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61" y="1696270"/>
            <a:ext cx="2007032" cy="19605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C80899-F6FB-D228-C4E3-3198B270C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54336"/>
            <a:ext cx="2038027" cy="21620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1A21FC-C65E-0F22-08E8-EB21B3A77E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069" y="1934776"/>
            <a:ext cx="1708653" cy="17644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CD8657-867F-7096-75D2-31F881348E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041" y="5612326"/>
            <a:ext cx="1975027" cy="16783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3DFD6-87AA-A9F5-5568-4AFE1C238C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804" y="6131820"/>
            <a:ext cx="1177872" cy="11468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6E1663-8FAF-7C86-E30D-3E37385820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0472395" y="0"/>
            <a:ext cx="2151541" cy="18520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DBA965-91A3-B3E8-F422-4FB5C03FDF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7912" y="6013904"/>
            <a:ext cx="1472339" cy="1286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DB50E-9670-FC70-4EE1-1698896374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816" y="1997992"/>
            <a:ext cx="1680882" cy="18960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0EFE120-83B7-5F56-5F57-36E3F9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155" y="2121149"/>
            <a:ext cx="1658562" cy="159897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AA25C0F-3085-B7B0-0F2F-2B70E0A996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521" y="5716223"/>
            <a:ext cx="1416379" cy="163243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000645A-52A1-E180-CBD5-A542DF1B0D4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21490"/>
            <a:ext cx="2474654" cy="209776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4006820-40AD-F807-4F6D-C2B2BB19A75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98022"/>
            <a:ext cx="2607732" cy="21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08EB9ED-A341-AA73-4F01-76B50FF48FA5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" altLang="ja-JP"/>
              <a:t>R</a:t>
            </a:r>
            <a:r>
              <a:rPr kumimoji="1" lang="ja-JP" altLang="en-US"/>
              <a:t>でデータベース操作</a:t>
            </a:r>
            <a:r>
              <a:rPr kumimoji="1" lang="en-US" altLang="ja-JP"/>
              <a:t> - </a:t>
            </a:r>
            <a:r>
              <a:rPr kumimoji="1" lang="en" altLang="ja-JP"/>
              <a:t>SQL</a:t>
            </a:r>
            <a:r>
              <a:rPr kumimoji="1" lang="ja-JP" altLang="en-US"/>
              <a:t>自動生成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FAB49C-4C51-01CB-EA78-2CC91C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195" y="5940425"/>
            <a:ext cx="1715512" cy="1569856"/>
          </a:xfrm>
          <a:prstGeom prst="rect">
            <a:avLst/>
          </a:prstGeom>
          <a:effectLst>
            <a:outerShdw blurRad="50800" dist="38100" dir="8100000" sx="101010" sy="10101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E45931-F86B-C77E-9E86-C5AE73681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4833" y="258776"/>
            <a:ext cx="2073095" cy="17659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44E4C-C185-99FC-FECB-2E125F9EC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51" y="177846"/>
            <a:ext cx="1934935" cy="20346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96D204-78DF-977C-7E44-D067D09DC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2244" y="352426"/>
            <a:ext cx="1775157" cy="1525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1816C3E-430F-D201-FD3B-13E058D8E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493" y="155122"/>
            <a:ext cx="1853294" cy="18664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5405DC5-6F6E-12BA-AC45-457D7C0B47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334" r="56985" b="56414"/>
          <a:stretch/>
        </p:blipFill>
        <p:spPr>
          <a:xfrm>
            <a:off x="10891157" y="2065337"/>
            <a:ext cx="2808611" cy="2963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1572E75-6836-133A-7962-D831F32E04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1445" y="2200610"/>
            <a:ext cx="2466479" cy="25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409B33-845E-F1FD-8A9B-75DCDFDFAE72}"/>
              </a:ext>
            </a:extLst>
          </p:cNvPr>
          <p:cNvSpPr txBox="1"/>
          <p:nvPr/>
        </p:nvSpPr>
        <p:spPr>
          <a:xfrm>
            <a:off x="64770" y="-750778"/>
            <a:ext cx="2945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D329B9-6033-6480-4BA5-3FAF0F02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87561" y="180777"/>
            <a:ext cx="2758276" cy="213139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61BB97-249C-AD09-E48D-60358F912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146" y="2521259"/>
            <a:ext cx="1325105" cy="132510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AB4D555-742A-4F51-FCB6-E21049C9E2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2595" y="2627536"/>
            <a:ext cx="1598105" cy="154785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C6993E2-1453-7946-EA28-1152BEC678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1977713" y="2345103"/>
            <a:ext cx="1758462" cy="1547447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5F8578D-0E3C-7149-25B8-B29328AD71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1127" y="457200"/>
            <a:ext cx="1873941" cy="177981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618FFD-ACB4-091D-7EBF-BE41DCE613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3214" y="367166"/>
            <a:ext cx="1902278" cy="171132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0B2A6DE-D0D0-9962-54BC-7E513192A0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273" y="865190"/>
            <a:ext cx="1477956" cy="210370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5892EB7-4AEA-9E48-31CA-28C57A3ADE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8373" y="1327606"/>
            <a:ext cx="1714502" cy="1796142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20500A23-B616-F86B-CBC5-5153BF4CC2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5474" y="457001"/>
            <a:ext cx="2059854" cy="189723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B0CE106-E16E-FAC3-B64A-C1444FDCDE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2497" y="879082"/>
            <a:ext cx="1517207" cy="158945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6908394-5004-5F2C-8AAF-AE6475B362F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314" y="4302577"/>
            <a:ext cx="2171700" cy="25496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9645029-98C9-F628-A8C5-74C9E07FCC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410" y="4678867"/>
            <a:ext cx="1796936" cy="18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0" y="-1094544"/>
            <a:ext cx="4494674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24</Words>
  <Application>Microsoft Macintosh PowerPoint</Application>
  <PresentationFormat>ユーザー設定</PresentationFormat>
  <Paragraphs>9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2" baseType="lpstr">
      <vt:lpstr>Hiragino Maru Gothic Pro W4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2025-04-21T19:06:38Z</dcterms:modified>
  <cp:category/>
</cp:coreProperties>
</file>